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7" r:id="rId13"/>
    <p:sldId id="265" r:id="rId14"/>
    <p:sldId id="266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BBC1A"/>
    <a:srgbClr val="589B1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>
        <p:scale>
          <a:sx n="66" d="100"/>
          <a:sy n="66" d="100"/>
        </p:scale>
        <p:origin x="-150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15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93A1-6123-4E64-A862-0929E9E7D7E4}" type="datetimeFigureOut">
              <a:rPr lang="en-US" smtClean="0"/>
              <a:pPr/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2DDA-B1F1-480D-9C8D-66D4BD5D7B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15000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cnow.com/cgi-local/cart.cgi?planet5_KHC3802_http://www.planetayurveda.com/products.htm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://www.ccnow.com/cgi-local/cart.cgi?planet5_KHC3801_http://www.planetayurveda.com/products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cnow.com/cgi-local/cart.cgi?planet5_KHC3800_http://www.planetayurveda.com/products.htm" TargetMode="External"/><Relationship Id="rId5" Type="http://schemas.openxmlformats.org/officeDocument/2006/relationships/image" Target="../media/image6.jpeg"/><Relationship Id="rId10" Type="http://schemas.openxmlformats.org/officeDocument/2006/relationships/hyperlink" Target="http://www.planetayurveda.com/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://www.ccnow.com/cgi-local/cart.cgi?planet5_KHC3803_http://www.planetayurveda.com/products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rishnaherbals.com/" TargetMode="External"/><Relationship Id="rId5" Type="http://schemas.openxmlformats.org/officeDocument/2006/relationships/hyperlink" Target="mailto:herbalremedies123@yahoo.com" TargetMode="External"/><Relationship Id="rId4" Type="http://schemas.openxmlformats.org/officeDocument/2006/relationships/hyperlink" Target="http://www.planetayurved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6" name="Picture 15" descr="leaf-capsu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9070">
            <a:off x="5332889" y="5031236"/>
            <a:ext cx="1741746" cy="1488585"/>
          </a:xfrm>
          <a:prstGeom prst="rect">
            <a:avLst/>
          </a:prstGeom>
        </p:spPr>
      </p:pic>
      <p:pic>
        <p:nvPicPr>
          <p:cNvPr id="23" name="Picture 22" descr="garcinia-cambogia-250x2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1" y="3687140"/>
            <a:ext cx="1447800" cy="1340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 descr="garcinia-zoo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3124200"/>
            <a:ext cx="1796264" cy="349710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133600" y="3607475"/>
            <a:ext cx="3886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Weight Loss Treatment.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Natural Appetite Suppressant.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Reduce Cholesterol Level Naturally.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Helps to Increase Body Energy.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Enhance our Body's Immune System.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Reduce Stomach Acidity.</a:t>
            </a:r>
          </a:p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" y="4964668"/>
            <a:ext cx="167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  <a:latin typeface="Berlin Sans FB Demi" pitchFamily="34" charset="0"/>
                <a:cs typeface="Adobe Arabic" pitchFamily="18" charset="-78"/>
              </a:rPr>
              <a:t>Garcinia Herb</a:t>
            </a:r>
            <a:endParaRPr lang="en-US" dirty="0">
              <a:solidFill>
                <a:srgbClr val="FF6600"/>
              </a:solidFill>
              <a:latin typeface="Berlin Sans FB Demi" pitchFamily="34" charset="0"/>
              <a:cs typeface="Adobe Arabic" pitchFamily="18" charset="-78"/>
            </a:endParaRPr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23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0" y="2667000"/>
            <a:ext cx="53340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Healing Properties of Garcinia Cambogia</a:t>
            </a:r>
            <a:endParaRPr lang="en-US" sz="2400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3886200"/>
            <a:ext cx="52578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What is Garcinia Cambogia </a:t>
            </a:r>
            <a:r>
              <a:rPr lang="en-US" sz="2400" dirty="0" smtClean="0"/>
              <a:t>(</a:t>
            </a:r>
            <a:r>
              <a:rPr lang="en-US" sz="2400" i="1" dirty="0" smtClean="0"/>
              <a:t>Vrikshamla)</a:t>
            </a:r>
            <a:endParaRPr lang="en-US" sz="24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4542472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i="1" dirty="0"/>
              <a:t>Vrikshamla)</a:t>
            </a:r>
            <a:r>
              <a:rPr lang="en-US" dirty="0"/>
              <a:t> is most commonly known as ‘</a:t>
            </a:r>
            <a:r>
              <a:rPr lang="en-US" dirty="0" err="1"/>
              <a:t>Garcinia</a:t>
            </a:r>
            <a:r>
              <a:rPr lang="en-US" dirty="0" smtClean="0"/>
              <a:t>’.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is also known as ‘Malabar tamarind’ and it belongs to the citrus family.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</a:t>
            </a:r>
            <a:r>
              <a:rPr lang="en-US" dirty="0"/>
              <a:t>is a small and </a:t>
            </a:r>
            <a:r>
              <a:rPr lang="en-US" dirty="0" smtClean="0"/>
              <a:t>sweet, </a:t>
            </a:r>
            <a:r>
              <a:rPr lang="en-US" dirty="0"/>
              <a:t>pumpkin-like fruit native to South </a:t>
            </a:r>
            <a:r>
              <a:rPr lang="en-US" dirty="0" smtClean="0"/>
              <a:t>Asia and </a:t>
            </a:r>
            <a:r>
              <a:rPr lang="en-US" dirty="0"/>
              <a:t>India. 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</a:t>
            </a:r>
            <a:r>
              <a:rPr lang="en-US" dirty="0"/>
              <a:t>is known for its high concentration of Hydroxycitric Acid (HCA</a:t>
            </a:r>
            <a:r>
              <a:rPr lang="en-US" dirty="0" smtClean="0"/>
              <a:t>) for effective weight loss treatment. </a:t>
            </a:r>
          </a:p>
        </p:txBody>
      </p:sp>
      <p:pic>
        <p:nvPicPr>
          <p:cNvPr id="40" name="Picture 39" descr="right 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41" name="Picture 40" descr="bann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1495"/>
            <a:ext cx="5410200" cy="1867717"/>
          </a:xfrm>
          <a:prstGeom prst="rect">
            <a:avLst/>
          </a:prstGeom>
        </p:spPr>
      </p:pic>
      <p:pic>
        <p:nvPicPr>
          <p:cNvPr id="42" name="Picture 41" descr="gir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-1"/>
            <a:ext cx="1981200" cy="382471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58236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67235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-85166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16176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8" name="Picture 17" descr="bann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1495"/>
            <a:ext cx="5410200" cy="1867717"/>
          </a:xfrm>
          <a:prstGeom prst="rect">
            <a:avLst/>
          </a:prstGeom>
        </p:spPr>
      </p:pic>
      <p:pic>
        <p:nvPicPr>
          <p:cNvPr id="19" name="Picture 18" descr="gir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-1"/>
            <a:ext cx="1981200" cy="382471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8236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67235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85166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3505200"/>
            <a:ext cx="31242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Botanical Classification</a:t>
            </a:r>
            <a:endParaRPr lang="en-US" sz="24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6176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24" descr="right pane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52400" y="4191000"/>
          <a:ext cx="4876800" cy="240107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51709"/>
                <a:gridCol w="3325091"/>
              </a:tblGrid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Kingdom 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 smtClean="0"/>
                        <a:t>         Plantae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Division </a:t>
                      </a:r>
                      <a:r>
                        <a:rPr lang="en-US" sz="1800" u="none" strike="noStrike" dirty="0"/>
                        <a:t>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Angiospermae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Class </a:t>
                      </a:r>
                      <a:r>
                        <a:rPr lang="en-US" sz="1800" u="none" strike="noStrike" dirty="0"/>
                        <a:t>   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Magnoliopsida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Order </a:t>
                      </a:r>
                      <a:r>
                        <a:rPr lang="en-US" sz="1800" u="none" strike="noStrike" dirty="0"/>
                        <a:t>  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Malpighiales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Family  </a:t>
                      </a:r>
                      <a:r>
                        <a:rPr lang="en-US" sz="1800" u="none" strike="noStrike" dirty="0"/>
                        <a:t> 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Clusiaceae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Genus  </a:t>
                      </a:r>
                      <a:r>
                        <a:rPr lang="en-US" sz="1800" u="none" strike="noStrike" dirty="0"/>
                        <a:t>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Garcinia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Species </a:t>
                      </a:r>
                      <a:r>
                        <a:rPr lang="en-US" sz="1800" u="none" strike="noStrike" dirty="0"/>
                        <a:t>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Cambogia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0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/>
                        <a:t>Part used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         Fruit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8275"/>
            <a:ext cx="723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Hydroxycitric</a:t>
            </a:r>
            <a:r>
              <a:rPr lang="en-US" dirty="0" smtClean="0"/>
              <a:t> acid (HCA) is a compound found in the fruit of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. Its chemical structure is similar to that of citric acid.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Animal studies on </a:t>
            </a:r>
            <a:r>
              <a:rPr lang="en-US" dirty="0" err="1" smtClean="0"/>
              <a:t>Hydroxycitric</a:t>
            </a:r>
            <a:r>
              <a:rPr lang="en-US" dirty="0" smtClean="0"/>
              <a:t> acid (HCA) suggest that it inhibits fat synthesis and suppresses appetite.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More studies done on HCA revealed that conversion of carbohydrates into stored fat get reduced due to inhibition of certain enzyme processes.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71935"/>
            <a:ext cx="5562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+mj-lt"/>
              </a:rPr>
              <a:t>Garcinia</a:t>
            </a:r>
            <a:r>
              <a:rPr lang="en-US" sz="2400" b="1" dirty="0" smtClean="0">
                <a:latin typeface="+mj-lt"/>
              </a:rPr>
              <a:t> Cambogia - Scientific Information</a:t>
            </a:r>
            <a:endParaRPr lang="en-US" sz="24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right pan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10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pic>
        <p:nvPicPr>
          <p:cNvPr id="11" name="Picture 10" descr="Screen-shot-2011-12-03-at-11.12.12-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4419600"/>
            <a:ext cx="3895406" cy="2255656"/>
          </a:xfrm>
          <a:prstGeom prst="rect">
            <a:avLst/>
          </a:prstGeom>
        </p:spPr>
      </p:pic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" y="2257485"/>
            <a:ext cx="723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 is the most effective </a:t>
            </a:r>
            <a:r>
              <a:rPr lang="en-US" dirty="0"/>
              <a:t>herbal supplement </a:t>
            </a:r>
            <a:r>
              <a:rPr lang="en-US" dirty="0" smtClean="0"/>
              <a:t>for the treatment of weight loss.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prevents the storage of carbohydrates as  fats and controls obesity in a natural way.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Its main constituent Hydrochloric acid (HCA) suppresses appetite and causes the body to burn fat effectively.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helps to </a:t>
            </a:r>
            <a:r>
              <a:rPr lang="en-US" dirty="0"/>
              <a:t>lower cholesterol levels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It contains large amount of ascorbic acid and acts as a Heart tonic.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Improve the functioning of kidney and urinary system.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It protects the stomach and prevents the symptoms of acidity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It also helps to boost energy levels naturally.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It also helps in combating various body infections.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is also effective in various skin problems.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also possess anti inflammatory and anti </a:t>
            </a:r>
            <a:r>
              <a:rPr lang="en-US" dirty="0" err="1" smtClean="0"/>
              <a:t>ulcerogenic</a:t>
            </a:r>
            <a:r>
              <a:rPr lang="en-US" dirty="0" smtClean="0"/>
              <a:t> properties.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removes toxins from the body and improves overall health.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600200"/>
            <a:ext cx="4038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Benefits of Garcinia Cambogia</a:t>
            </a:r>
            <a:endParaRPr lang="en-US" sz="24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right pan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19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3" name="Picture 12" descr="hc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4008064"/>
            <a:ext cx="4267201" cy="28499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76400"/>
            <a:ext cx="47244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Garcinia for Weight Loss Treatment</a:t>
            </a:r>
            <a:endParaRPr lang="en-US" sz="24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8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6200" y="2438400"/>
            <a:ext cx="701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is the best herbal supplement for weight loss treatment.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is very effective in weight management and fat reduction.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helps the body burn fat and depress the appetite in a natural way.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works in an effective way and supports weight loss by blocking the storage of carbohydrates as fats.</a:t>
            </a:r>
          </a:p>
          <a:p>
            <a:endParaRPr lang="en-US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3" name="Picture 12" descr="suppress-appetit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4" y="2265568"/>
            <a:ext cx="3297756" cy="4592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39624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Natural Appetite Suppressant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9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057400" y="2362200"/>
            <a:ext cx="5029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 has been used for centuries in Ayurveda as a natural appetite suppressant.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is the best herbal supplement which helps to aid natural appetite suppression.</a:t>
            </a:r>
            <a:r>
              <a:rPr lang="en-US" b="1" dirty="0" smtClean="0"/>
              <a:t> 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leads to decrease in appetite and boosts the metabolism.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encourages the production of serotonin and stimulates synthesis of glycogen, which signals a sense of fullness to the brain.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1" name="Picture 10" descr="reformatted_161359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3820334"/>
            <a:ext cx="4038600" cy="2656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824335"/>
            <a:ext cx="5943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Garcinia Controls Cholesterol Level Naturally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9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2499479"/>
            <a:ext cx="716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 helps to lower cholesterol levels.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Its main constituent Hydrochloric acid (HCA) helps to reduce total cholesterol, LDL cholesterol and triglyceride levels in individuals.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helps to promote weight loss and lower plasma cholesterol.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11" name="Picture 10" descr="banne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744" y="4114801"/>
            <a:ext cx="4164932" cy="2362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48135"/>
            <a:ext cx="5181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Garcinia Helps to Increase Body Energy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9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" y="2520077"/>
            <a:ext cx="6934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 is a natural weight loss supplement and helps to boost energy levels.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reduces the body's ability to make and store new fat so that previously stored fat is burned off.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b="1" dirty="0" smtClean="0"/>
              <a:t> </a:t>
            </a:r>
            <a:r>
              <a:rPr lang="en-US" dirty="0" smtClean="0"/>
              <a:t>It fills the glycogen stores in the liver, thereby reducing appetite while increasing energy levels.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20" name="Picture 19" descr="dietaf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344" y="2590800"/>
            <a:ext cx="3823856" cy="426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2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1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48135"/>
            <a:ext cx="60960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/>
              <a:t>Garcinia</a:t>
            </a:r>
            <a:r>
              <a:rPr lang="en-US" sz="2400" b="1" dirty="0" smtClean="0"/>
              <a:t> Cambogia – Effective Weight Loss Pills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8742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pic>
        <p:nvPicPr>
          <p:cNvPr id="9" name="Picture 2" descr="C:\Program Files (x86)\Microsoft Office\MEDIA\OFFICE12\LINES\BD10308_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1" y="1381716"/>
            <a:ext cx="6705600" cy="66084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52400" y="2590800"/>
            <a:ext cx="510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Hydroxycitric</a:t>
            </a:r>
            <a:r>
              <a:rPr lang="en-US" dirty="0" smtClean="0"/>
              <a:t> acid (HCA) is the main effective constituent present in </a:t>
            </a:r>
            <a:r>
              <a:rPr lang="en-US" dirty="0" err="1" smtClean="0"/>
              <a:t>Garcinia</a:t>
            </a:r>
            <a:r>
              <a:rPr lang="en-US" dirty="0" smtClean="0"/>
              <a:t> </a:t>
            </a:r>
            <a:r>
              <a:rPr lang="en-US" dirty="0" err="1" smtClean="0"/>
              <a:t>cambogia</a:t>
            </a:r>
            <a:r>
              <a:rPr lang="en-US" dirty="0" smtClean="0"/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prevents fat synthesis and fat accumulation.  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increases burning of fats and also inhibits the craving for carbohydrates.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It helps in the treatment of weight loss and keeps the weight under control. </a:t>
            </a:r>
          </a:p>
          <a:p>
            <a:endParaRPr lang="en-US" dirty="0"/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235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pic>
        <p:nvPicPr>
          <p:cNvPr id="16" name="Picture 15" descr="gir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-1"/>
            <a:ext cx="1981200" cy="3824711"/>
          </a:xfrm>
          <a:prstGeom prst="rect">
            <a:avLst/>
          </a:prstGeom>
        </p:spPr>
      </p:pic>
      <p:pic>
        <p:nvPicPr>
          <p:cNvPr id="17" name="Picture 16" descr="bann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1495"/>
            <a:ext cx="5410200" cy="18677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3657600"/>
            <a:ext cx="4419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Side Effects of Garcinia Cambogia</a:t>
            </a:r>
          </a:p>
        </p:txBody>
      </p:sp>
      <p:pic>
        <p:nvPicPr>
          <p:cNvPr id="20" name="Picture 19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2400" y="4321076"/>
            <a:ext cx="693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No side effects have been reported so far as  </a:t>
            </a:r>
            <a:r>
              <a:rPr lang="en-US" dirty="0" err="1" smtClean="0"/>
              <a:t>Garcinia</a:t>
            </a:r>
            <a:r>
              <a:rPr lang="en-US" dirty="0" smtClean="0"/>
              <a:t> capsules are prepared from the pure extract obtained from </a:t>
            </a:r>
            <a:r>
              <a:rPr lang="en-US" dirty="0" err="1" smtClean="0"/>
              <a:t>Garcinia</a:t>
            </a:r>
            <a:r>
              <a:rPr lang="en-US" dirty="0" smtClean="0"/>
              <a:t> herb.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22" name="Picture 21" descr="are-there-any-natox-side-effects1-300x26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5037980"/>
            <a:ext cx="1676400" cy="1591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8236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25"/>
          <p:cNvSpPr/>
          <p:nvPr/>
        </p:nvSpPr>
        <p:spPr>
          <a:xfrm>
            <a:off x="-85166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16176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35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pic>
        <p:nvPicPr>
          <p:cNvPr id="4" name="Picture 3" descr="gir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-1"/>
            <a:ext cx="1981200" cy="3824711"/>
          </a:xfrm>
          <a:prstGeom prst="rect">
            <a:avLst/>
          </a:prstGeom>
        </p:spPr>
      </p:pic>
      <p:pic>
        <p:nvPicPr>
          <p:cNvPr id="5" name="Picture 4" descr="bann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1495"/>
            <a:ext cx="5410200" cy="1867717"/>
          </a:xfrm>
          <a:prstGeom prst="rect">
            <a:avLst/>
          </a:prstGeom>
        </p:spPr>
      </p:pic>
      <p:pic>
        <p:nvPicPr>
          <p:cNvPr id="6" name="Picture 5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957935"/>
            <a:ext cx="16764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Ingredients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4648201"/>
            <a:ext cx="5181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500mg Garcinia Extract.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58236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-85166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16176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mangosteen_extract_7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4572000"/>
            <a:ext cx="2575560" cy="1839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2" name="Picture 1" descr="Herbal Capsu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227793">
            <a:off x="4234504" y="5185898"/>
            <a:ext cx="1488769" cy="14349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235" y="152399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PLANET AYURVEDA</a:t>
            </a:r>
          </a:p>
          <a:p>
            <a:r>
              <a:rPr lang="en-US" sz="30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          </a:t>
            </a:r>
            <a:endParaRPr lang="en-US" sz="2800" b="1" dirty="0">
              <a:latin typeface="Nyala" pitchFamily="2" charset="0"/>
            </a:endParaRPr>
          </a:p>
        </p:txBody>
      </p:sp>
      <p:pic>
        <p:nvPicPr>
          <p:cNvPr id="19" name="Picture 18" descr="gir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-1"/>
            <a:ext cx="1981200" cy="3824711"/>
          </a:xfrm>
          <a:prstGeom prst="rect">
            <a:avLst/>
          </a:prstGeom>
        </p:spPr>
      </p:pic>
      <p:pic>
        <p:nvPicPr>
          <p:cNvPr id="14" name="Picture 13" descr="bann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1495"/>
            <a:ext cx="5410200" cy="1867717"/>
          </a:xfrm>
          <a:prstGeom prst="rect">
            <a:avLst/>
          </a:prstGeom>
        </p:spPr>
      </p:pic>
      <p:pic>
        <p:nvPicPr>
          <p:cNvPr id="8" name="Picture 7" descr="right pane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3957935"/>
            <a:ext cx="37338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Dosage of Garcinia Capsules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" y="4750475"/>
            <a:ext cx="5181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1-2 Capsules twice daily, with plain water after meals.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8236" y="76200"/>
            <a:ext cx="618564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-85166" y="533399"/>
            <a:ext cx="4953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dobe Gothic Std B" pitchFamily="34" charset="-128"/>
                <a:ea typeface="Adobe Gothic Std B" pitchFamily="34" charset="-128"/>
              </a:rPr>
              <a:t>     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Kozuka Gothic Pr6N M" pitchFamily="34" charset="-128"/>
              </a:rPr>
              <a:t>GARCINIA CAPSULES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Kozuka Gothic Pr6N M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16176" y="939462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(www.Planetayurveda.com)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 descr="garcinia-zoom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7363" y="3986292"/>
            <a:ext cx="1443037" cy="2795508"/>
          </a:xfrm>
          <a:prstGeom prst="rect">
            <a:avLst/>
          </a:prstGeom>
        </p:spPr>
      </p:pic>
    </p:spTree>
  </p:cSld>
  <p:clrMapOvr>
    <a:masterClrMapping/>
  </p:clrMapOvr>
  <p:transition spd="med" advClick="0" advTm="1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22" name="Picture 21" descr="Herbal Capsu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65796">
            <a:off x="4179115" y="5374031"/>
            <a:ext cx="1488769" cy="1434959"/>
          </a:xfrm>
          <a:prstGeom prst="rect">
            <a:avLst/>
          </a:prstGeom>
        </p:spPr>
      </p:pic>
      <p:pic>
        <p:nvPicPr>
          <p:cNvPr id="15" name="Picture 14" descr="garcinia-zoom.jpg"/>
          <p:cNvPicPr>
            <a:picLocks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5562600" y="3755549"/>
            <a:ext cx="1541429" cy="2986115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Picture 5" descr="right pan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376535"/>
            <a:ext cx="29718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Buy Garcinia Capsules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6200" y="1143000"/>
          <a:ext cx="7086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608"/>
                <a:gridCol w="1748641"/>
                <a:gridCol w="1656608"/>
                <a:gridCol w="2024743"/>
              </a:tblGrid>
              <a:tr h="33866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ndara" pitchFamily="34" charset="0"/>
                        </a:rPr>
                        <a:t>Packs</a:t>
                      </a: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ndara" pitchFamily="34" charset="0"/>
                        </a:rPr>
                        <a:t>Retail Price</a:t>
                      </a: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ndara" pitchFamily="34" charset="0"/>
                        </a:rPr>
                        <a:t>Sale Price</a:t>
                      </a: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ndara" pitchFamily="34" charset="0"/>
                        </a:rPr>
                        <a:t>Order Now</a:t>
                      </a: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Bottles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$42.95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linkClick r:id="rId6"/>
                        </a:rPr>
                        <a:t>Buy Now</a:t>
                      </a:r>
                      <a:endParaRPr lang="en-US"/>
                    </a:p>
                  </a:txBody>
                  <a:tcPr/>
                </a:tc>
              </a:tr>
              <a:tr h="3386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Bottles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$74.85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$67.95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linkClick r:id="rId7"/>
                        </a:rPr>
                        <a:t>Buy Now</a:t>
                      </a:r>
                      <a:endParaRPr lang="en-US" dirty="0"/>
                    </a:p>
                  </a:txBody>
                  <a:tcPr/>
                </a:tc>
              </a:tr>
              <a:tr h="33866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 Bottles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$109.95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linkClick r:id="rId8"/>
                        </a:rPr>
                        <a:t>Buy Now</a:t>
                      </a:r>
                      <a:endParaRPr lang="en-US"/>
                    </a:p>
                  </a:txBody>
                  <a:tcPr/>
                </a:tc>
              </a:tr>
              <a:tr h="33866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 Bottles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$119.95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linkClick r:id="rId9"/>
                        </a:rPr>
                        <a:t>Buy Now</a:t>
                      </a:r>
                      <a:endParaRPr lang="en-US" dirty="0"/>
                    </a:p>
                  </a:txBody>
                  <a:tcPr/>
                </a:tc>
              </a:tr>
              <a:tr h="592666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6600"/>
                          </a:solidFill>
                        </a:rPr>
                        <a:t>Each Bottle Contains 60 Vegetarian</a:t>
                      </a:r>
                      <a:r>
                        <a:rPr lang="en-US" b="1" baseline="0" dirty="0" smtClean="0">
                          <a:solidFill>
                            <a:srgbClr val="FF66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FF6600"/>
                          </a:solidFill>
                        </a:rPr>
                        <a:t>Capsules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6201" y="3810000"/>
            <a:ext cx="5029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Segoe UI Symbol" pitchFamily="34" charset="0"/>
                <a:ea typeface="Segoe UI Symbol" pitchFamily="34" charset="0"/>
              </a:rPr>
              <a:t>Our Garcinia product is purely natural, comes in vegetarian capsules and does not contain any chemicals or synthetic agents.</a:t>
            </a:r>
          </a:p>
          <a:p>
            <a:pPr algn="just"/>
            <a:endParaRPr lang="en-US" sz="2000" b="1" dirty="0" smtClean="0">
              <a:latin typeface="Segoe UI Symbol" pitchFamily="34" charset="0"/>
              <a:ea typeface="Segoe UI Symbol" pitchFamily="34" charset="0"/>
            </a:endParaRPr>
          </a:p>
          <a:p>
            <a:pPr algn="just"/>
            <a:r>
              <a:rPr lang="en-US" sz="2000" b="1" dirty="0" smtClean="0">
                <a:latin typeface="Segoe UI Symbol" pitchFamily="34" charset="0"/>
                <a:ea typeface="Segoe UI Symbol" pitchFamily="34" charset="0"/>
              </a:rPr>
              <a:t>For More Detail Visit us at:</a:t>
            </a:r>
          </a:p>
          <a:p>
            <a:pPr algn="just"/>
            <a:r>
              <a:rPr lang="en-US" sz="2000" b="1" dirty="0" smtClean="0">
                <a:latin typeface="Segoe UI Symbol" pitchFamily="34" charset="0"/>
                <a:ea typeface="Segoe UI Symbol" pitchFamily="34" charset="0"/>
              </a:rPr>
              <a:t>Website : </a:t>
            </a:r>
            <a:r>
              <a:rPr lang="en-US" sz="2000" b="1" dirty="0" smtClean="0">
                <a:latin typeface="Segoe UI Symbol" pitchFamily="34" charset="0"/>
                <a:ea typeface="Segoe UI Symbol" pitchFamily="34" charset="0"/>
                <a:hlinkClick r:id="rId10"/>
              </a:rPr>
              <a:t>www.Planetayurveda.com</a:t>
            </a:r>
            <a:endParaRPr lang="en-US" sz="2000" b="1" dirty="0" smtClean="0">
              <a:latin typeface="Segoe UI Symbol" pitchFamily="34" charset="0"/>
              <a:ea typeface="Segoe UI Symbol" pitchFamily="34" charset="0"/>
            </a:endParaRPr>
          </a:p>
          <a:p>
            <a:pPr algn="just"/>
            <a:r>
              <a:rPr lang="en-US" sz="2000" b="1" dirty="0" smtClean="0">
                <a:latin typeface="Segoe UI Symbol" pitchFamily="34" charset="0"/>
                <a:ea typeface="Segoe UI Symbol" pitchFamily="34" charset="0"/>
              </a:rPr>
              <a:t>E-mail id : herbalremedies123@yahoo.com</a:t>
            </a:r>
          </a:p>
        </p:txBody>
      </p:sp>
    </p:spTree>
  </p:cSld>
  <p:clrMapOvr>
    <a:masterClrMapping/>
  </p:clrMapOvr>
  <p:transition spd="med" advClick="0" advTm="2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lanet Ayurveda Watermark.jpg"/>
          <p:cNvPicPr>
            <a:picLocks noChangeAspect="1"/>
          </p:cNvPicPr>
          <p:nvPr/>
        </p:nvPicPr>
        <p:blipFill>
          <a:blip r:embed="rId2">
            <a:lum bright="97000" contrast="-20000"/>
          </a:blip>
          <a:stretch>
            <a:fillRect/>
          </a:stretch>
        </p:blipFill>
        <p:spPr>
          <a:xfrm rot="19980478">
            <a:off x="692612" y="4031618"/>
            <a:ext cx="6555689" cy="860848"/>
          </a:xfrm>
          <a:prstGeom prst="rect">
            <a:avLst/>
          </a:prstGeom>
        </p:spPr>
      </p:pic>
      <p:pic>
        <p:nvPicPr>
          <p:cNvPr id="5" name="Picture 4" descr="right 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00335"/>
            <a:ext cx="44196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About Planet Ayurveda Company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066800"/>
            <a:ext cx="701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US-FDA registered herbal company.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Exporting natural products and supplements to US, Europe, Singapore, Malaysia, Australia, Japan, Africa.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A GMP certified manufacturing unit located near Shivalik range of Himalayan mountains.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Headed by MD (Ayurveda- herbal pharmacology expert doctor).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Website  – 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  <a:hlinkClick r:id="rId4"/>
              </a:rPr>
              <a:t>www.planetayurveda.com</a:t>
            </a:r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810000"/>
            <a:ext cx="1600200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Contact 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803" y="4419601"/>
            <a:ext cx="63963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#3604, Sector 23-D,</a:t>
            </a:r>
          </a:p>
          <a:p>
            <a:r>
              <a:rPr lang="en-US" dirty="0" smtClean="0"/>
              <a:t>Chandigarh-160023 -INDIA</a:t>
            </a:r>
          </a:p>
          <a:p>
            <a:r>
              <a:rPr lang="en-US" b="1" dirty="0" smtClean="0"/>
              <a:t>Phone</a:t>
            </a:r>
            <a:r>
              <a:rPr lang="en-US" dirty="0" smtClean="0"/>
              <a:t> - 0091-172-3054840, 5073604 (Work)</a:t>
            </a:r>
          </a:p>
          <a:p>
            <a:r>
              <a:rPr lang="en-US" b="1" dirty="0" smtClean="0"/>
              <a:t>Fax</a:t>
            </a:r>
            <a:r>
              <a:rPr lang="en-US" dirty="0" smtClean="0"/>
              <a:t> - 0091-172-3054840 (Work)</a:t>
            </a:r>
          </a:p>
          <a:p>
            <a:r>
              <a:rPr lang="en-US" b="1" dirty="0" smtClean="0"/>
              <a:t>Cell Phone</a:t>
            </a:r>
            <a:r>
              <a:rPr lang="en-US" dirty="0" smtClean="0"/>
              <a:t> - </a:t>
            </a:r>
            <a:r>
              <a:rPr lang="en-US" b="1" dirty="0" smtClean="0"/>
              <a:t>Manager - </a:t>
            </a:r>
            <a:r>
              <a:rPr lang="en-US" dirty="0" smtClean="0"/>
              <a:t>0091-9915593604 </a:t>
            </a:r>
          </a:p>
          <a:p>
            <a:r>
              <a:rPr lang="en-US" b="1" dirty="0" smtClean="0"/>
              <a:t>E Mail ID</a:t>
            </a:r>
            <a:r>
              <a:rPr lang="en-US" dirty="0" smtClean="0"/>
              <a:t> - Customer Care - </a:t>
            </a:r>
            <a:r>
              <a:rPr lang="en-US" dirty="0" smtClean="0">
                <a:hlinkClick r:id="rId5"/>
              </a:rPr>
              <a:t>herbalremedies123@yahoo.com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Website</a:t>
            </a:r>
            <a:r>
              <a:rPr lang="en-US" dirty="0" smtClean="0"/>
              <a:t> -</a:t>
            </a:r>
            <a:r>
              <a:rPr lang="en-US" dirty="0" smtClean="0">
                <a:hlinkClick r:id="rId4"/>
              </a:rPr>
              <a:t> www.planetAyurveda.com</a:t>
            </a:r>
            <a:r>
              <a:rPr lang="en-US" dirty="0" smtClean="0"/>
              <a:t> &amp; </a:t>
            </a:r>
            <a:r>
              <a:rPr lang="en-US" dirty="0" smtClean="0">
                <a:hlinkClick r:id="rId6"/>
              </a:rPr>
              <a:t>www.Krishnaherbals.com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 advClick="0" advTm="20000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1006</Words>
  <Application>Microsoft Office PowerPoint</Application>
  <PresentationFormat>On-screen Show (4:3)</PresentationFormat>
  <Paragraphs>169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Manish Arora</dc:creator>
  <cp:lastModifiedBy>Manish Arora</cp:lastModifiedBy>
  <cp:revision>210</cp:revision>
  <dcterms:created xsi:type="dcterms:W3CDTF">2012-07-12T04:43:11Z</dcterms:created>
  <dcterms:modified xsi:type="dcterms:W3CDTF">2012-07-16T04:44:18Z</dcterms:modified>
</cp:coreProperties>
</file>